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206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15CD-C6A3-4E07-8F49-57676B67AFF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5269-F5CE-4088-A497-073E533BB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15CD-C6A3-4E07-8F49-57676B67AFF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5269-F5CE-4088-A497-073E533BB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3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15CD-C6A3-4E07-8F49-57676B67AFF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5269-F5CE-4088-A497-073E533BB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8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15CD-C6A3-4E07-8F49-57676B67AFF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5269-F5CE-4088-A497-073E533BB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1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15CD-C6A3-4E07-8F49-57676B67AFF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5269-F5CE-4088-A497-073E533BB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2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15CD-C6A3-4E07-8F49-57676B67AFF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5269-F5CE-4088-A497-073E533BB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672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15CD-C6A3-4E07-8F49-57676B67AFF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5269-F5CE-4088-A497-073E533BB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24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15CD-C6A3-4E07-8F49-57676B67AFF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5269-F5CE-4088-A497-073E533BB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82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15CD-C6A3-4E07-8F49-57676B67AFF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5269-F5CE-4088-A497-073E533BB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33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15CD-C6A3-4E07-8F49-57676B67AFF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5269-F5CE-4088-A497-073E533BB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4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15CD-C6A3-4E07-8F49-57676B67AFF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5269-F5CE-4088-A497-073E533BB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1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015CD-C6A3-4E07-8F49-57676B67AFF0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85269-F5CE-4088-A497-073E533BB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2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47252" y="0"/>
            <a:ext cx="2212423" cy="1069181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9124122"/>
            <a:ext cx="7559675" cy="1567691"/>
          </a:xfrm>
          <a:prstGeom prst="rect">
            <a:avLst/>
          </a:prstGeom>
          <a:solidFill>
            <a:schemeClr val="tx1">
              <a:lumMod val="50000"/>
              <a:lumOff val="5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29200" y="1421294"/>
            <a:ext cx="2530475" cy="34389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5247860"/>
            <a:ext cx="2530475" cy="34389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8541" y="1421294"/>
            <a:ext cx="4552122" cy="726550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47252" y="0"/>
            <a:ext cx="2212425" cy="10111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029200" y="5247860"/>
            <a:ext cx="2435090" cy="3438939"/>
          </a:xfrm>
        </p:spPr>
        <p:txBody>
          <a:bodyPr/>
          <a:lstStyle/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049080" y="1448423"/>
            <a:ext cx="2435090" cy="3438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چکیده</a:t>
            </a: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0" y="9124121"/>
            <a:ext cx="5347250" cy="1567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dirty="0">
                <a:cs typeface="B Nazanin" panose="00000400000000000000" pitchFamily="2" charset="-78"/>
              </a:rPr>
              <a:t>نتیجه گیری:</a:t>
            </a: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347249" y="9124121"/>
            <a:ext cx="2212425" cy="1567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dirty="0">
                <a:cs typeface="B Nazanin" panose="00000400000000000000" pitchFamily="2" charset="-78"/>
              </a:rPr>
              <a:t>مشخصات نویسندگان</a:t>
            </a: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347248" y="148679"/>
            <a:ext cx="2212425" cy="9392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dirty="0">
                <a:cs typeface="B Nazanin" panose="00000400000000000000" pitchFamily="2" charset="-78"/>
              </a:rPr>
              <a:t>مشخصات همایش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38541" y="1448423"/>
            <a:ext cx="4552122" cy="7238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dirty="0">
                <a:cs typeface="B Nazanin" panose="00000400000000000000" pitchFamily="2" charset="-78"/>
              </a:rPr>
              <a:t>متن مقاله</a:t>
            </a: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E17B5A-E2BB-9FD3-65E6-9563A30BA6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150"/>
          <a:stretch/>
        </p:blipFill>
        <p:spPr>
          <a:xfrm>
            <a:off x="0" y="-27129"/>
            <a:ext cx="7559675" cy="142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646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11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</dc:creator>
  <cp:lastModifiedBy>Mohammadjavad Mohammadi</cp:lastModifiedBy>
  <cp:revision>4</cp:revision>
  <dcterms:created xsi:type="dcterms:W3CDTF">2023-02-21T11:51:38Z</dcterms:created>
  <dcterms:modified xsi:type="dcterms:W3CDTF">2023-02-23T05:46:09Z</dcterms:modified>
</cp:coreProperties>
</file>