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20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1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7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4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8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1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15CD-C6A3-4E07-8F49-57676B67AFF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5269-F5CE-4088-A497-073E533BB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47252" y="0"/>
            <a:ext cx="2212423" cy="106918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9124122"/>
            <a:ext cx="7559675" cy="1567691"/>
          </a:xfrm>
          <a:prstGeom prst="rect">
            <a:avLst/>
          </a:prstGeom>
          <a:solidFill>
            <a:schemeClr val="tx1">
              <a:lumMod val="50000"/>
              <a:lumOff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9200" y="1421294"/>
            <a:ext cx="2530475" cy="34389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5247860"/>
            <a:ext cx="2530475" cy="34389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541" y="1421294"/>
            <a:ext cx="4552122" cy="72655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47252" y="0"/>
            <a:ext cx="2212425" cy="101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029200" y="5247860"/>
            <a:ext cx="2435090" cy="3438939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49080" y="1448423"/>
            <a:ext cx="2435090" cy="3438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9124121"/>
            <a:ext cx="5347250" cy="156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cs typeface="B Nazanin" panose="00000400000000000000" pitchFamily="2" charset="-78"/>
              </a:rPr>
              <a:t>نتیجه گیری: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47249" y="9124121"/>
            <a:ext cx="2212425" cy="156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cs typeface="B Nazanin" panose="00000400000000000000" pitchFamily="2" charset="-78"/>
              </a:rPr>
              <a:t>مشخصات نویسندگان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47248" y="148679"/>
            <a:ext cx="2212425" cy="939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cs typeface="B Nazanin" panose="00000400000000000000" pitchFamily="2" charset="-78"/>
              </a:rPr>
              <a:t>مشخصات همایش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38541" y="1448423"/>
            <a:ext cx="4552122" cy="7238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cs typeface="B Nazanin" panose="00000400000000000000" pitchFamily="2" charset="-78"/>
              </a:rPr>
              <a:t>متن مقاله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E17B5A-E2BB-9FD3-65E6-9563A30BA6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150"/>
          <a:stretch/>
        </p:blipFill>
        <p:spPr>
          <a:xfrm>
            <a:off x="0" y="-27129"/>
            <a:ext cx="7559675" cy="142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4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</dc:creator>
  <cp:lastModifiedBy>Mohammadjavad Mohammadi</cp:lastModifiedBy>
  <cp:revision>4</cp:revision>
  <dcterms:created xsi:type="dcterms:W3CDTF">2023-02-21T11:51:38Z</dcterms:created>
  <dcterms:modified xsi:type="dcterms:W3CDTF">2023-02-23T05:46:09Z</dcterms:modified>
</cp:coreProperties>
</file>